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9" r:id="rId2"/>
    <p:sldMasterId id="2147483781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9" r:id="rId6"/>
    <p:sldId id="262" r:id="rId7"/>
    <p:sldId id="260" r:id="rId8"/>
    <p:sldId id="263" r:id="rId9"/>
    <p:sldId id="264" r:id="rId10"/>
    <p:sldId id="261" r:id="rId11"/>
    <p:sldId id="25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496" autoAdjust="0"/>
  </p:normalViewPr>
  <p:slideViewPr>
    <p:cSldViewPr>
      <p:cViewPr varScale="1">
        <p:scale>
          <a:sx n="61" d="100"/>
          <a:sy n="61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BE0EB-AC07-4F7A-9A34-42BFA062AE8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1FF59-2AAD-4542-86F6-AC9B691346E8}">
      <dgm:prSet phldrT="[Text]"/>
      <dgm:spPr/>
      <dgm:t>
        <a:bodyPr/>
        <a:lstStyle/>
        <a:p>
          <a:r>
            <a:rPr lang="en-US" dirty="0" smtClean="0"/>
            <a:t>Life Balance</a:t>
          </a:r>
          <a:endParaRPr lang="en-US" dirty="0"/>
        </a:p>
      </dgm:t>
    </dgm:pt>
    <dgm:pt modelId="{620230D7-B769-44CE-BFAD-BBA874B1D8B9}" type="parTrans" cxnId="{864B17D9-9BA8-48F9-9543-0E78C82EF72C}">
      <dgm:prSet/>
      <dgm:spPr/>
      <dgm:t>
        <a:bodyPr/>
        <a:lstStyle/>
        <a:p>
          <a:endParaRPr lang="en-US"/>
        </a:p>
      </dgm:t>
    </dgm:pt>
    <dgm:pt modelId="{9AF6AD4B-A745-442A-8FBE-95E4818749BF}" type="sibTrans" cxnId="{864B17D9-9BA8-48F9-9543-0E78C82EF72C}">
      <dgm:prSet/>
      <dgm:spPr/>
      <dgm:t>
        <a:bodyPr/>
        <a:lstStyle/>
        <a:p>
          <a:endParaRPr lang="en-US"/>
        </a:p>
      </dgm:t>
    </dgm:pt>
    <dgm:pt modelId="{F6D7B277-5BE5-427F-8DA1-7EFBFF98875A}">
      <dgm:prSet phldrT="[Text]" custT="1"/>
      <dgm:spPr/>
      <dgm:t>
        <a:bodyPr/>
        <a:lstStyle/>
        <a:p>
          <a:r>
            <a:rPr lang="en-US" sz="3200" b="1" dirty="0" smtClean="0"/>
            <a:t>Spiritual (</a:t>
          </a:r>
          <a:r>
            <a:rPr lang="en-US" sz="2800" b="1" dirty="0" smtClean="0"/>
            <a:t>reflecting)</a:t>
          </a:r>
        </a:p>
        <a:p>
          <a:r>
            <a:rPr lang="en-US" sz="2400" b="0" dirty="0" smtClean="0"/>
            <a:t>(15 min)</a:t>
          </a:r>
        </a:p>
      </dgm:t>
    </dgm:pt>
    <dgm:pt modelId="{49191BE6-94CD-4356-9570-0F4227C19B9E}" type="parTrans" cxnId="{19ABCC15-CD8F-4315-9299-3F8D85E089C7}">
      <dgm:prSet/>
      <dgm:spPr/>
      <dgm:t>
        <a:bodyPr/>
        <a:lstStyle/>
        <a:p>
          <a:endParaRPr lang="en-US"/>
        </a:p>
      </dgm:t>
    </dgm:pt>
    <dgm:pt modelId="{0B8864C8-1954-4CE5-AD13-9E84935478EF}" type="sibTrans" cxnId="{19ABCC15-CD8F-4315-9299-3F8D85E089C7}">
      <dgm:prSet/>
      <dgm:spPr/>
      <dgm:t>
        <a:bodyPr/>
        <a:lstStyle/>
        <a:p>
          <a:endParaRPr lang="en-US"/>
        </a:p>
      </dgm:t>
    </dgm:pt>
    <dgm:pt modelId="{D2E695FF-56F9-4E59-892F-01BF2EDCB585}">
      <dgm:prSet phldrT="[Text]" custT="1"/>
      <dgm:spPr/>
      <dgm:t>
        <a:bodyPr/>
        <a:lstStyle/>
        <a:p>
          <a:r>
            <a:rPr lang="en-US" sz="3200" b="1" dirty="0" smtClean="0"/>
            <a:t>Physical</a:t>
          </a:r>
        </a:p>
        <a:p>
          <a:r>
            <a:rPr lang="en-US" sz="2800" b="1" dirty="0" smtClean="0"/>
            <a:t>(moving)</a:t>
          </a:r>
        </a:p>
        <a:p>
          <a:r>
            <a:rPr lang="en-US" sz="2400" b="0" dirty="0" smtClean="0"/>
            <a:t>(15 min)</a:t>
          </a:r>
          <a:endParaRPr lang="en-US" sz="2400" b="0" dirty="0"/>
        </a:p>
      </dgm:t>
    </dgm:pt>
    <dgm:pt modelId="{9B4EFFE7-538E-4630-9C3D-D40A7BE735CB}" type="parTrans" cxnId="{021E1C2B-E8CF-4365-9240-3BCE0E634F27}">
      <dgm:prSet/>
      <dgm:spPr/>
      <dgm:t>
        <a:bodyPr/>
        <a:lstStyle/>
        <a:p>
          <a:endParaRPr lang="en-US"/>
        </a:p>
      </dgm:t>
    </dgm:pt>
    <dgm:pt modelId="{1B33E4B1-B2DB-492B-A325-B116A9EBCDD5}" type="sibTrans" cxnId="{021E1C2B-E8CF-4365-9240-3BCE0E634F27}">
      <dgm:prSet/>
      <dgm:spPr/>
      <dgm:t>
        <a:bodyPr/>
        <a:lstStyle/>
        <a:p>
          <a:endParaRPr lang="en-US"/>
        </a:p>
      </dgm:t>
    </dgm:pt>
    <dgm:pt modelId="{CF383E19-8978-4CDE-8545-EE8439227A66}">
      <dgm:prSet phldrT="[Text]" custT="1"/>
      <dgm:spPr/>
      <dgm:t>
        <a:bodyPr/>
        <a:lstStyle/>
        <a:p>
          <a:r>
            <a:rPr lang="en-US" sz="3200" b="1" dirty="0" smtClean="0"/>
            <a:t>Social</a:t>
          </a:r>
        </a:p>
        <a:p>
          <a:r>
            <a:rPr lang="en-US" sz="2800" b="1" dirty="0" smtClean="0"/>
            <a:t>(intimacy)</a:t>
          </a:r>
        </a:p>
        <a:p>
          <a:r>
            <a:rPr lang="en-US" sz="2500" dirty="0" smtClean="0"/>
            <a:t>(15 min)</a:t>
          </a:r>
          <a:endParaRPr lang="en-US" sz="2500" dirty="0"/>
        </a:p>
      </dgm:t>
    </dgm:pt>
    <dgm:pt modelId="{9F18FE8A-8628-415D-8D19-D8F5435B9A7E}" type="parTrans" cxnId="{79F7CA53-761C-4C76-832D-33C55F62C228}">
      <dgm:prSet/>
      <dgm:spPr/>
      <dgm:t>
        <a:bodyPr/>
        <a:lstStyle/>
        <a:p>
          <a:endParaRPr lang="en-US"/>
        </a:p>
      </dgm:t>
    </dgm:pt>
    <dgm:pt modelId="{DEF047CF-4B0B-461B-897C-BBDDAD83C551}" type="sibTrans" cxnId="{79F7CA53-761C-4C76-832D-33C55F62C228}">
      <dgm:prSet/>
      <dgm:spPr/>
      <dgm:t>
        <a:bodyPr/>
        <a:lstStyle/>
        <a:p>
          <a:endParaRPr lang="en-US"/>
        </a:p>
      </dgm:t>
    </dgm:pt>
    <dgm:pt modelId="{5DC8BC20-B72F-4362-A086-B59A68670EEE}">
      <dgm:prSet phldrT="[Text]" phldr="1"/>
      <dgm:spPr/>
      <dgm:t>
        <a:bodyPr/>
        <a:lstStyle/>
        <a:p>
          <a:endParaRPr lang="en-US" dirty="0"/>
        </a:p>
      </dgm:t>
    </dgm:pt>
    <dgm:pt modelId="{AAEC442A-49A7-44A3-A9A5-584E8110FB43}" type="parTrans" cxnId="{8446C553-F99A-400A-9227-C95D48A94283}">
      <dgm:prSet/>
      <dgm:spPr/>
      <dgm:t>
        <a:bodyPr/>
        <a:lstStyle/>
        <a:p>
          <a:endParaRPr lang="en-US"/>
        </a:p>
      </dgm:t>
    </dgm:pt>
    <dgm:pt modelId="{4FEECE6D-CAFC-40F1-9756-2C8D560ADAF5}" type="sibTrans" cxnId="{8446C553-F99A-400A-9227-C95D48A94283}">
      <dgm:prSet/>
      <dgm:spPr/>
      <dgm:t>
        <a:bodyPr/>
        <a:lstStyle/>
        <a:p>
          <a:endParaRPr lang="en-US"/>
        </a:p>
      </dgm:t>
    </dgm:pt>
    <dgm:pt modelId="{5170A639-A975-4484-BB5E-C569882F9101}">
      <dgm:prSet phldrT="[Text]" custT="1"/>
      <dgm:spPr/>
      <dgm:t>
        <a:bodyPr/>
        <a:lstStyle/>
        <a:p>
          <a:r>
            <a:rPr lang="en-US" sz="3200" b="1" dirty="0" err="1" smtClean="0"/>
            <a:t>Aspirational</a:t>
          </a:r>
          <a:endParaRPr lang="en-US" sz="3200" b="1" dirty="0" smtClean="0"/>
        </a:p>
        <a:p>
          <a:r>
            <a:rPr lang="en-US" sz="2800" b="1" dirty="0" smtClean="0"/>
            <a:t>(planning)</a:t>
          </a:r>
        </a:p>
        <a:p>
          <a:r>
            <a:rPr lang="en-US" sz="2500" dirty="0" smtClean="0"/>
            <a:t>(15 min)</a:t>
          </a:r>
          <a:endParaRPr lang="en-US" sz="2500" dirty="0"/>
        </a:p>
      </dgm:t>
    </dgm:pt>
    <dgm:pt modelId="{E33DD20D-0ED8-4C66-BD4D-AF2F197820D1}" type="parTrans" cxnId="{AF237C2B-42F0-4EFD-B4C0-06ED542E225E}">
      <dgm:prSet/>
      <dgm:spPr/>
      <dgm:t>
        <a:bodyPr/>
        <a:lstStyle/>
        <a:p>
          <a:endParaRPr lang="en-US"/>
        </a:p>
      </dgm:t>
    </dgm:pt>
    <dgm:pt modelId="{A0F56AB7-7E1B-4A4C-966B-24E0A13CF37D}" type="sibTrans" cxnId="{AF237C2B-42F0-4EFD-B4C0-06ED542E225E}">
      <dgm:prSet/>
      <dgm:spPr/>
      <dgm:t>
        <a:bodyPr/>
        <a:lstStyle/>
        <a:p>
          <a:endParaRPr lang="en-US"/>
        </a:p>
      </dgm:t>
    </dgm:pt>
    <dgm:pt modelId="{C811AF22-B2EC-4C2C-B078-149D3F20F745}" type="pres">
      <dgm:prSet presAssocID="{E75BE0EB-AC07-4F7A-9A34-42BFA062AE8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58D74-49D9-40AB-8A84-697945F5B0C3}" type="pres">
      <dgm:prSet presAssocID="{E75BE0EB-AC07-4F7A-9A34-42BFA062AE81}" presName="matrix" presStyleCnt="0"/>
      <dgm:spPr/>
    </dgm:pt>
    <dgm:pt modelId="{0D3BD850-BD18-4729-BE9D-86EEA2744DBB}" type="pres">
      <dgm:prSet presAssocID="{E75BE0EB-AC07-4F7A-9A34-42BFA062AE81}" presName="tile1" presStyleLbl="node1" presStyleIdx="0" presStyleCnt="4" custLinFactNeighborY="-1250"/>
      <dgm:spPr/>
      <dgm:t>
        <a:bodyPr/>
        <a:lstStyle/>
        <a:p>
          <a:endParaRPr lang="en-US"/>
        </a:p>
      </dgm:t>
    </dgm:pt>
    <dgm:pt modelId="{37B6FBEE-10ED-4017-BC03-394313E9E2F5}" type="pres">
      <dgm:prSet presAssocID="{E75BE0EB-AC07-4F7A-9A34-42BFA062AE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09ED8-0A51-4D23-A089-A0733ADFA188}" type="pres">
      <dgm:prSet presAssocID="{E75BE0EB-AC07-4F7A-9A34-42BFA062AE81}" presName="tile2" presStyleLbl="node1" presStyleIdx="1" presStyleCnt="4" custLinFactNeighborY="-1250"/>
      <dgm:spPr/>
      <dgm:t>
        <a:bodyPr/>
        <a:lstStyle/>
        <a:p>
          <a:endParaRPr lang="en-US"/>
        </a:p>
      </dgm:t>
    </dgm:pt>
    <dgm:pt modelId="{E1C7CC10-0406-4426-AABF-AAE617354AA3}" type="pres">
      <dgm:prSet presAssocID="{E75BE0EB-AC07-4F7A-9A34-42BFA062AE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EA28E-5530-40A9-879B-F5494ACCA5A2}" type="pres">
      <dgm:prSet presAssocID="{E75BE0EB-AC07-4F7A-9A34-42BFA062AE81}" presName="tile3" presStyleLbl="node1" presStyleIdx="2" presStyleCnt="4"/>
      <dgm:spPr/>
      <dgm:t>
        <a:bodyPr/>
        <a:lstStyle/>
        <a:p>
          <a:endParaRPr lang="en-US"/>
        </a:p>
      </dgm:t>
    </dgm:pt>
    <dgm:pt modelId="{EAAC08E9-4028-419A-AC8C-A560FA9AE196}" type="pres">
      <dgm:prSet presAssocID="{E75BE0EB-AC07-4F7A-9A34-42BFA062AE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67177-3BCD-41DF-9228-E5941C7465C1}" type="pres">
      <dgm:prSet presAssocID="{E75BE0EB-AC07-4F7A-9A34-42BFA062AE81}" presName="tile4" presStyleLbl="node1" presStyleIdx="3" presStyleCnt="4" custLinFactNeighborX="2500"/>
      <dgm:spPr/>
      <dgm:t>
        <a:bodyPr/>
        <a:lstStyle/>
        <a:p>
          <a:endParaRPr lang="en-US"/>
        </a:p>
      </dgm:t>
    </dgm:pt>
    <dgm:pt modelId="{1EDBD8FE-E6C8-4BA4-A892-DBBE9D0062C9}" type="pres">
      <dgm:prSet presAssocID="{E75BE0EB-AC07-4F7A-9A34-42BFA062AE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D2772-6100-4DCA-A0A3-397E9A2A76D9}" type="pres">
      <dgm:prSet presAssocID="{E75BE0EB-AC07-4F7A-9A34-42BFA062AE8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FEF5C-D3E2-400A-98FD-EAB1E7460C58}" type="presOf" srcId="{D2E695FF-56F9-4E59-892F-01BF2EDCB585}" destId="{48809ED8-0A51-4D23-A089-A0733ADFA188}" srcOrd="0" destOrd="0" presId="urn:microsoft.com/office/officeart/2005/8/layout/matrix1"/>
    <dgm:cxn modelId="{864B17D9-9BA8-48F9-9543-0E78C82EF72C}" srcId="{E75BE0EB-AC07-4F7A-9A34-42BFA062AE81}" destId="{FF51FF59-2AAD-4542-86F6-AC9B691346E8}" srcOrd="0" destOrd="0" parTransId="{620230D7-B769-44CE-BFAD-BBA874B1D8B9}" sibTransId="{9AF6AD4B-A745-442A-8FBE-95E4818749BF}"/>
    <dgm:cxn modelId="{2D2E3A83-5A1C-4033-BAD7-F735FC533086}" type="presOf" srcId="{CF383E19-8978-4CDE-8545-EE8439227A66}" destId="{EAAC08E9-4028-419A-AC8C-A560FA9AE196}" srcOrd="1" destOrd="0" presId="urn:microsoft.com/office/officeart/2005/8/layout/matrix1"/>
    <dgm:cxn modelId="{AF237C2B-42F0-4EFD-B4C0-06ED542E225E}" srcId="{FF51FF59-2AAD-4542-86F6-AC9B691346E8}" destId="{5170A639-A975-4484-BB5E-C569882F9101}" srcOrd="3" destOrd="0" parTransId="{E33DD20D-0ED8-4C66-BD4D-AF2F197820D1}" sibTransId="{A0F56AB7-7E1B-4A4C-966B-24E0A13CF37D}"/>
    <dgm:cxn modelId="{7AA26523-450E-4956-87E9-4503AD4240DB}" type="presOf" srcId="{E75BE0EB-AC07-4F7A-9A34-42BFA062AE81}" destId="{C811AF22-B2EC-4C2C-B078-149D3F20F745}" srcOrd="0" destOrd="0" presId="urn:microsoft.com/office/officeart/2005/8/layout/matrix1"/>
    <dgm:cxn modelId="{F3BD98BF-D9FB-41EE-89BB-E6DA38EAF42F}" type="presOf" srcId="{F6D7B277-5BE5-427F-8DA1-7EFBFF98875A}" destId="{37B6FBEE-10ED-4017-BC03-394313E9E2F5}" srcOrd="1" destOrd="0" presId="urn:microsoft.com/office/officeart/2005/8/layout/matrix1"/>
    <dgm:cxn modelId="{F82C0691-C876-495B-9AC6-D20ECEF5AE4C}" type="presOf" srcId="{FF51FF59-2AAD-4542-86F6-AC9B691346E8}" destId="{471D2772-6100-4DCA-A0A3-397E9A2A76D9}" srcOrd="0" destOrd="0" presId="urn:microsoft.com/office/officeart/2005/8/layout/matrix1"/>
    <dgm:cxn modelId="{22C80794-EB6A-4D44-BA04-02E752ABCBD6}" type="presOf" srcId="{5170A639-A975-4484-BB5E-C569882F9101}" destId="{86067177-3BCD-41DF-9228-E5941C7465C1}" srcOrd="0" destOrd="0" presId="urn:microsoft.com/office/officeart/2005/8/layout/matrix1"/>
    <dgm:cxn modelId="{A250CC50-7D6B-4CD7-AB90-3157DE479F97}" type="presOf" srcId="{D2E695FF-56F9-4E59-892F-01BF2EDCB585}" destId="{E1C7CC10-0406-4426-AABF-AAE617354AA3}" srcOrd="1" destOrd="0" presId="urn:microsoft.com/office/officeart/2005/8/layout/matrix1"/>
    <dgm:cxn modelId="{021E1C2B-E8CF-4365-9240-3BCE0E634F27}" srcId="{FF51FF59-2AAD-4542-86F6-AC9B691346E8}" destId="{D2E695FF-56F9-4E59-892F-01BF2EDCB585}" srcOrd="1" destOrd="0" parTransId="{9B4EFFE7-538E-4630-9C3D-D40A7BE735CB}" sibTransId="{1B33E4B1-B2DB-492B-A325-B116A9EBCDD5}"/>
    <dgm:cxn modelId="{79F7CA53-761C-4C76-832D-33C55F62C228}" srcId="{FF51FF59-2AAD-4542-86F6-AC9B691346E8}" destId="{CF383E19-8978-4CDE-8545-EE8439227A66}" srcOrd="2" destOrd="0" parTransId="{9F18FE8A-8628-415D-8D19-D8F5435B9A7E}" sibTransId="{DEF047CF-4B0B-461B-897C-BBDDAD83C551}"/>
    <dgm:cxn modelId="{8446C553-F99A-400A-9227-C95D48A94283}" srcId="{E75BE0EB-AC07-4F7A-9A34-42BFA062AE81}" destId="{5DC8BC20-B72F-4362-A086-B59A68670EEE}" srcOrd="1" destOrd="0" parTransId="{AAEC442A-49A7-44A3-A9A5-584E8110FB43}" sibTransId="{4FEECE6D-CAFC-40F1-9756-2C8D560ADAF5}"/>
    <dgm:cxn modelId="{19ABCC15-CD8F-4315-9299-3F8D85E089C7}" srcId="{FF51FF59-2AAD-4542-86F6-AC9B691346E8}" destId="{F6D7B277-5BE5-427F-8DA1-7EFBFF98875A}" srcOrd="0" destOrd="0" parTransId="{49191BE6-94CD-4356-9570-0F4227C19B9E}" sibTransId="{0B8864C8-1954-4CE5-AD13-9E84935478EF}"/>
    <dgm:cxn modelId="{34B732F5-9525-4683-A0EE-EA0BA7211148}" type="presOf" srcId="{5170A639-A975-4484-BB5E-C569882F9101}" destId="{1EDBD8FE-E6C8-4BA4-A892-DBBE9D0062C9}" srcOrd="1" destOrd="0" presId="urn:microsoft.com/office/officeart/2005/8/layout/matrix1"/>
    <dgm:cxn modelId="{2446E8E5-F80C-41A6-BEFC-D3F84143DCBB}" type="presOf" srcId="{CF383E19-8978-4CDE-8545-EE8439227A66}" destId="{7BDEA28E-5530-40A9-879B-F5494ACCA5A2}" srcOrd="0" destOrd="0" presId="urn:microsoft.com/office/officeart/2005/8/layout/matrix1"/>
    <dgm:cxn modelId="{D1B2AC66-23C2-4F60-B4D1-4468209F46DD}" type="presOf" srcId="{F6D7B277-5BE5-427F-8DA1-7EFBFF98875A}" destId="{0D3BD850-BD18-4729-BE9D-86EEA2744DBB}" srcOrd="0" destOrd="0" presId="urn:microsoft.com/office/officeart/2005/8/layout/matrix1"/>
    <dgm:cxn modelId="{243EBFD3-1F57-4EFB-8702-1C65C3B3ADED}" type="presParOf" srcId="{C811AF22-B2EC-4C2C-B078-149D3F20F745}" destId="{68D58D74-49D9-40AB-8A84-697945F5B0C3}" srcOrd="0" destOrd="0" presId="urn:microsoft.com/office/officeart/2005/8/layout/matrix1"/>
    <dgm:cxn modelId="{DD605F7F-E7FF-4F07-B3C6-B2B3FBACB6A5}" type="presParOf" srcId="{68D58D74-49D9-40AB-8A84-697945F5B0C3}" destId="{0D3BD850-BD18-4729-BE9D-86EEA2744DBB}" srcOrd="0" destOrd="0" presId="urn:microsoft.com/office/officeart/2005/8/layout/matrix1"/>
    <dgm:cxn modelId="{3B2F480F-DDF1-4414-A2E0-AE556712AB40}" type="presParOf" srcId="{68D58D74-49D9-40AB-8A84-697945F5B0C3}" destId="{37B6FBEE-10ED-4017-BC03-394313E9E2F5}" srcOrd="1" destOrd="0" presId="urn:microsoft.com/office/officeart/2005/8/layout/matrix1"/>
    <dgm:cxn modelId="{90E1A9F9-9740-4C4C-9F77-21B4AFEDBCB0}" type="presParOf" srcId="{68D58D74-49D9-40AB-8A84-697945F5B0C3}" destId="{48809ED8-0A51-4D23-A089-A0733ADFA188}" srcOrd="2" destOrd="0" presId="urn:microsoft.com/office/officeart/2005/8/layout/matrix1"/>
    <dgm:cxn modelId="{5EE8332F-62B4-4DB0-98E4-630E66222B58}" type="presParOf" srcId="{68D58D74-49D9-40AB-8A84-697945F5B0C3}" destId="{E1C7CC10-0406-4426-AABF-AAE617354AA3}" srcOrd="3" destOrd="0" presId="urn:microsoft.com/office/officeart/2005/8/layout/matrix1"/>
    <dgm:cxn modelId="{4F8D4EBA-E3B5-46DB-9055-CE680D4F412C}" type="presParOf" srcId="{68D58D74-49D9-40AB-8A84-697945F5B0C3}" destId="{7BDEA28E-5530-40A9-879B-F5494ACCA5A2}" srcOrd="4" destOrd="0" presId="urn:microsoft.com/office/officeart/2005/8/layout/matrix1"/>
    <dgm:cxn modelId="{074E03E1-FD57-4211-9CC1-A134D4F72C9B}" type="presParOf" srcId="{68D58D74-49D9-40AB-8A84-697945F5B0C3}" destId="{EAAC08E9-4028-419A-AC8C-A560FA9AE196}" srcOrd="5" destOrd="0" presId="urn:microsoft.com/office/officeart/2005/8/layout/matrix1"/>
    <dgm:cxn modelId="{CC7B4382-E563-43BD-8F2C-D48414DD8990}" type="presParOf" srcId="{68D58D74-49D9-40AB-8A84-697945F5B0C3}" destId="{86067177-3BCD-41DF-9228-E5941C7465C1}" srcOrd="6" destOrd="0" presId="urn:microsoft.com/office/officeart/2005/8/layout/matrix1"/>
    <dgm:cxn modelId="{F29E8286-46F6-4316-AD82-7FFE615B854C}" type="presParOf" srcId="{68D58D74-49D9-40AB-8A84-697945F5B0C3}" destId="{1EDBD8FE-E6C8-4BA4-A892-DBBE9D0062C9}" srcOrd="7" destOrd="0" presId="urn:microsoft.com/office/officeart/2005/8/layout/matrix1"/>
    <dgm:cxn modelId="{8DDAEEF6-B685-49A1-A003-76E0DAA65ACD}" type="presParOf" srcId="{C811AF22-B2EC-4C2C-B078-149D3F20F745}" destId="{471D2772-6100-4DCA-A0A3-397E9A2A76D9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A258A-090E-46E0-A385-D3387F26451B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3B1-F2A7-472C-98A8-A988CF230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9858E-9EB6-4F3F-AA82-B8DEE6A2E3A0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9E403-9056-4C70-B6F6-A292D8DEB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What you put your attention on,</a:t>
            </a:r>
            <a:r>
              <a:rPr lang="en-US" baseline="0" dirty="0" smtClean="0"/>
              <a:t> grows….TV, Family, Education, Porn, Internet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need to spend 15 minutes a day in each area.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When only put attention on 3 areas and not 4, we become imbalanced, unsuccessful, and miserable.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could thrive in the spiritual area:  great relationship with divine, peace of mind….but physically:  often sick, stressed, no energy….WHAT GOOD IS IT?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could thrive physically:  in great shape, eat well, good energy….but </a:t>
            </a:r>
            <a:r>
              <a:rPr lang="en-US" baseline="0" dirty="0" err="1" smtClean="0"/>
              <a:t>aspirationally</a:t>
            </a:r>
            <a:r>
              <a:rPr lang="en-US" baseline="0" dirty="0" smtClean="0"/>
              <a:t>, we lack things we desire in life and life is hum drum with no motivation to improve,</a:t>
            </a:r>
          </a:p>
          <a:p>
            <a:pPr marL="228600" indent="-228600">
              <a:buNone/>
            </a:pPr>
            <a:r>
              <a:rPr lang="en-US" baseline="0" dirty="0" smtClean="0"/>
              <a:t>	</a:t>
            </a:r>
          </a:p>
          <a:p>
            <a:pPr marL="228600" indent="-228600">
              <a:buAutoNum type="arabicPeriod" startAt="6"/>
            </a:pPr>
            <a:r>
              <a:rPr lang="en-US" baseline="0" dirty="0" smtClean="0"/>
              <a:t>We could thrive </a:t>
            </a:r>
            <a:r>
              <a:rPr lang="en-US" baseline="0" dirty="0" err="1" smtClean="0"/>
              <a:t>aspirationally</a:t>
            </a:r>
            <a:r>
              <a:rPr lang="en-US" baseline="0" dirty="0" smtClean="0"/>
              <a:t>:  success in everything we touch, accomplish all our goals….</a:t>
            </a:r>
          </a:p>
          <a:p>
            <a:pPr marL="228600" indent="-228600">
              <a:buNone/>
            </a:pPr>
            <a:r>
              <a:rPr lang="en-US" baseline="0" dirty="0" smtClean="0"/>
              <a:t>	but socially we’re at odds with our spouse, kids hate us, and our friends don’t call us</a:t>
            </a:r>
          </a:p>
          <a:p>
            <a:pPr marL="228600" indent="-228600">
              <a:buAutoNum type="arabicPeriod" startAt="7"/>
            </a:pPr>
            <a:r>
              <a:rPr lang="en-US" baseline="0" dirty="0" smtClean="0"/>
              <a:t>WE could thrive in the Social area:  good </a:t>
            </a:r>
            <a:r>
              <a:rPr lang="en-US" baseline="0" dirty="0" err="1" smtClean="0"/>
              <a:t>reationships</a:t>
            </a:r>
            <a:r>
              <a:rPr lang="en-US" baseline="0" dirty="0" smtClean="0"/>
              <a:t>, active in our community but spiritually:  we neglect our own needs, lost sense of self or purpose in life and feel emptiness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E403-9056-4C70-B6F6-A292D8DEBC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Meditating, Journaling, Walking/sitting in nature, Praying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smtClean="0"/>
              <a:t>Studies</a:t>
            </a:r>
            <a:r>
              <a:rPr lang="en-US" baseline="0" dirty="0" smtClean="0"/>
              <a:t> show an Inner Ritual keeps one balanced healthy and strong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Home altar:  candle, sage, pictures, religious symbols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Meditation demonstration or Balloon Trick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creates insight and </a:t>
            </a:r>
            <a:r>
              <a:rPr lang="en-US" baseline="0" dirty="0" err="1" smtClean="0"/>
              <a:t>inspiraton</a:t>
            </a:r>
            <a:r>
              <a:rPr lang="en-US" baseline="0" dirty="0" smtClean="0"/>
              <a:t>:  Magic – Red Silk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keeps things flowing physically (stroke, heart attack) and emotionally (depression)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When and where?  While car warms up, in bathroom, in closet with kids away, office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charges our mental batteries…inflates flat tires (energy)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Try yoga, </a:t>
            </a:r>
            <a:r>
              <a:rPr lang="en-US" baseline="0" dirty="0" err="1" smtClean="0"/>
              <a:t>qi</a:t>
            </a:r>
            <a:r>
              <a:rPr lang="en-US" baseline="0" dirty="0" smtClean="0"/>
              <a:t> Gong, Breathing,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Sleep 7- 8 hours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E403-9056-4C70-B6F6-A292D8DEBC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E403-9056-4C70-B6F6-A292D8DEBC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E403-9056-4C70-B6F6-A292D8DEBC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E403-9056-4C70-B6F6-A292D8DEBC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E403-9056-4C70-B6F6-A292D8DEBC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19C832-87DD-432F-B511-B6703AEA14EF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A18999-59FF-44BA-9072-54479E057B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8" r:id="rId9"/>
    <p:sldLayoutId id="2147483765" r:id="rId10"/>
    <p:sldLayoutId id="2147483766" r:id="rId11"/>
    <p:sldLayoutId id="2147483767" r:id="rId12"/>
  </p:sldLayoutIdLst>
  <p:transition>
    <p:circle/>
    <p:sndAc>
      <p:stSnd>
        <p:snd r:embed="rId14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A511-960D-4279-B219-4100EA4BFE7C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41FF-1574-4914-8ADB-3CD6406D7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circl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4C44-651F-4EDC-AE74-7FE5227989B9}" type="datetimeFigureOut">
              <a:rPr lang="en-US" smtClean="0"/>
              <a:pPr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5046-ED7D-401E-8152-CB37B632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circl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15 min: Social:  Intimate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Coma patient “If you die, I’ll kill you.”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Master your communication skills by: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Listening: (mirror, validate, and empathy)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Asserting: Euphemisms; speak directly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Tone:  “I didn’t say she stole the money.”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Tolerance: improve communication with different people and gender…men: why attracted to needy, controlling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Women:  draws, treats, brain.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Make words true, kind,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necess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tventimiglia\Local Settings\Temporary Internet Files\Content.IE5\BD8CKJE6\MPj0430909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To have Life Balance……</a:t>
            </a:r>
            <a:endParaRPr lang="en-US" sz="6000" b="1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don’t need Money to thrive in the Spiritual area.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don’t need a Gym to thrive in the Physical area.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don’t need a Motivational Guru to thrive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Aspirational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don’t need an Internet porn site to thrive in the Social area.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In closing…</a:t>
            </a: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bottle – When we’re not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blance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we struggle and sweat to fill our empty lives with things we want but we don’t end up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-filled.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we’re in balance, we tend to manage stress better, make better decisions, and things we want tend to flow effortlessly into our lives.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212 degrees….a significant change occurs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SAT ending:  She thrived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aspirationally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 kinds of people:  Make life balance happen for you…nobody else will do it for you.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15 minutes:  Spiritual Reflecting</a:t>
            </a:r>
            <a:endParaRPr lang="en-US" b="1" dirty="0"/>
          </a:p>
        </p:txBody>
      </p:sp>
      <p:pic>
        <p:nvPicPr>
          <p:cNvPr id="1026" name="Picture 2" descr="C:\Documents and Settings\tventimiglia\Local Settings\Temporary Internet Files\Content.IE5\HHQGR2C3\MPj0427630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Spend 15 min. a day meditating, journaling, reflecting, prayer, etc.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Home altar: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Catholic joke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Use earplugs:  Magic red silk, balloon trick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Keep things flowing………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Where? While car warming up, under a tree, office, in bathroom, in closet with kids, home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It charges your mental batteries to deal with stress.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Try yoga, chi gong, breathing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Sleep 7 – 8 hours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tventimiglia\Local Settings\Temporary Internet Files\Content.IE5\HHQGR2C3\MPj042763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903030" y="6857999"/>
            <a:ext cx="97969" cy="4571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 minutes:  Physical:  Working out</a:t>
            </a:r>
            <a:endParaRPr lang="en-US" dirty="0"/>
          </a:p>
        </p:txBody>
      </p:sp>
      <p:pic>
        <p:nvPicPr>
          <p:cNvPr id="2050" name="Picture 2" descr="C:\Documents and Settings\tventimiglia\Local Settings\Temporary Internet Files\Content.IE5\5ZBBCWFZ\MCj0424608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914400" y="2133600"/>
            <a:ext cx="2971800" cy="41148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¼ million people die yearly from physical inactivity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Exercise reduces risk of diabetes, osteoporosis, breast cancer, arthritis, and heart disease.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Seligman, 1994 minimal exercise is better.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Exercises:  Aerobic, stretching, muscle resistance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Nutrition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Keep a food diary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Don’t combine starches and proteins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Substitutes:  mayo, butter, sweets, meat, cheese, chocolate, sugar, aspirin, milk, salt.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largest proportion of health claims in a hospital are circulatory problems related to smoking and a high fat diet -Vitality Journal, Managing Health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tventimiglia\Local Settings\Temporary Internet Files\Content.IE5\BFRE5HL1\MPj0422530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minutes:  Planning Goals</a:t>
            </a:r>
            <a:endParaRPr lang="en-US" dirty="0"/>
          </a:p>
        </p:txBody>
      </p:sp>
      <p:pic>
        <p:nvPicPr>
          <p:cNvPr id="3074" name="Picture 2" descr="C:\Documents and Settings\tventimiglia\Local Settings\Temporary Internet Files\Content.IE5\HHQGR2C3\MCj0412572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1405927" y="3236244"/>
            <a:ext cx="2141145" cy="180314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Victor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Frankl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others lived in the holocaust due to a purpose/goal.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Make it Specific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(going to the moon, Ali).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Make it Achievable: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reach ceiling, 4 terms…, crabs, only tell those who will encourage you.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Make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Believable: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 min. mile, SAT story, my goal might be possible if, when, after, with, however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minutes:  Planning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Make it Desirable: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 willing to take the risks and sacrifices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Often, we’ll only want goals if they’re convenient, nobody tells us no, there’s no hoops to jump through, etc.</a:t>
            </a:r>
          </a:p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Make it Measurable: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“If you don’t write your goals down, you’ll be working for somebody who does.”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Yale University (1953)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tventimiglia\Local Settings\Temporary Internet Files\Content.IE5\L5MJ3OXF\MMj03034720000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33528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minutes:  Planning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Write your goals down. Have a to-do list or non to do list...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Invisible Deck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a daily planner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Double your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failure rate!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Have family, self-improvement, educational/career, financial , leisure goals.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15 minutes a day planning goals saves 2 1/4 hours of unnecessary effort!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tventimiglia\Local Settings\Temporary Internet Files\Content.IE5\BD8CKJE6\MPj0439558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55072"/>
            <a:ext cx="4038600" cy="316549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15 min: Social:  Intimate Communication</a:t>
            </a:r>
            <a:endParaRPr lang="en-US" sz="4400" b="1" dirty="0"/>
          </a:p>
        </p:txBody>
      </p:sp>
      <p:pic>
        <p:nvPicPr>
          <p:cNvPr id="4098" name="Picture 2" descr="C:\Documents and Settings\tventimiglia\Local Settings\Temporary Internet Files\Content.IE5\5ZBBCWFZ\MPj04386150000[1]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965151" y="1935163"/>
            <a:ext cx="5213698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15 min: Social:  Intimate Communication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38600" y="1920085"/>
            <a:ext cx="46482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the leading cause of death?  It’s loneliness!!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Love and community have a stronger effect on our health than lifestyle, drugs, diet, surgery, and genetics.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Dean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Ornish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– Book:  Love and Survival.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longest living community with zero heart disease found in Rosita, Penn.  The AMA and AHA expected jogging, fiber-eating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meditators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found obese, meat-eating, smokers but they had community.</a:t>
            </a:r>
          </a:p>
        </p:txBody>
      </p:sp>
      <p:pic>
        <p:nvPicPr>
          <p:cNvPr id="3074" name="Picture 2" descr="C:\Documents and Settings\tventimiglia\Local Settings\Temporary Internet Files\Content.IE5\BD8CKJE6\MCj0438227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3200400" cy="2057400"/>
          </a:xfrm>
          <a:prstGeom prst="rect">
            <a:avLst/>
          </a:prstGeom>
          <a:noFill/>
        </p:spPr>
      </p:pic>
      <p:pic>
        <p:nvPicPr>
          <p:cNvPr id="3075" name="Picture 3" descr="C:\Documents and Settings\tventimiglia\Local Settings\Temporary Internet Files\Content.IE5\L5MJ3OXF\MPj043661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3578135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</TotalTime>
  <Words>970</Words>
  <Application>Microsoft Office PowerPoint</Application>
  <PresentationFormat>On-screen Show (4:3)</PresentationFormat>
  <Paragraphs>97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Flow</vt:lpstr>
      <vt:lpstr>Custom Design</vt:lpstr>
      <vt:lpstr>1_Custom Design</vt:lpstr>
      <vt:lpstr>Slide 1</vt:lpstr>
      <vt:lpstr>15 minutes:  Spiritual Reflecting</vt:lpstr>
      <vt:lpstr>15 minutes:  Physical:  Working out</vt:lpstr>
      <vt:lpstr>Nutrition</vt:lpstr>
      <vt:lpstr>15 minutes:  Planning Goals</vt:lpstr>
      <vt:lpstr>15 minutes:  Planning Goals</vt:lpstr>
      <vt:lpstr>15 minutes:  Planning Goals</vt:lpstr>
      <vt:lpstr>15 min: Social:  Intimate Communication</vt:lpstr>
      <vt:lpstr>15 min: Social:  Intimate Communication</vt:lpstr>
      <vt:lpstr>15 min: Social:  Intimate Communication</vt:lpstr>
      <vt:lpstr>To have Life Balance……</vt:lpstr>
      <vt:lpstr>In closing…</vt:lpstr>
    </vt:vector>
  </TitlesOfParts>
  <Company>Palomar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Services</dc:creator>
  <cp:lastModifiedBy>Information Services</cp:lastModifiedBy>
  <cp:revision>30</cp:revision>
  <dcterms:created xsi:type="dcterms:W3CDTF">2008-09-29T23:10:32Z</dcterms:created>
  <dcterms:modified xsi:type="dcterms:W3CDTF">2009-09-30T00:31:41Z</dcterms:modified>
</cp:coreProperties>
</file>